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D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4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t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Kuvan paikkamerkki 12"/>
          <p:cNvSpPr>
            <a:spLocks noGrp="1"/>
          </p:cNvSpPr>
          <p:nvPr>
            <p:ph type="pic" sz="quarter" idx="13" hasCustomPrompt="1"/>
          </p:nvPr>
        </p:nvSpPr>
        <p:spPr>
          <a:xfrm>
            <a:off x="4038033" y="1809320"/>
            <a:ext cx="4494407" cy="3275864"/>
          </a:xfrm>
          <a:prstGeom prst="rect">
            <a:avLst/>
          </a:prstGeom>
          <a:ln w="19050">
            <a:noFill/>
          </a:ln>
          <a:effectLst/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i="0" baseline="0">
                <a:solidFill>
                  <a:srgbClr val="FF0000"/>
                </a:solidFill>
                <a:effectLst/>
              </a:defRPr>
            </a:lvl1pPr>
          </a:lstStyle>
          <a:p>
            <a:pPr lvl="0"/>
            <a:r>
              <a:rPr lang="fi-FI" dirty="0" smtClean="0"/>
              <a:t>Lisää kuva napsauttamalla kuvaketta. </a:t>
            </a:r>
            <a:br>
              <a:rPr lang="fi-FI" dirty="0" smtClean="0"/>
            </a:br>
            <a:r>
              <a:rPr lang="fi-FI" dirty="0" smtClean="0"/>
              <a:t>Halutessasi vaihtaa kuvan, aktivoi kuva, poista se </a:t>
            </a:r>
            <a:r>
              <a:rPr lang="fi-FI" dirty="0" err="1" smtClean="0"/>
              <a:t>Delete-näppäimellä</a:t>
            </a:r>
            <a:r>
              <a:rPr lang="fi-FI" dirty="0" smtClean="0"/>
              <a:t> ja klikkaa kuvaketta lisätäksesi uuden kuvan.</a:t>
            </a:r>
          </a:p>
        </p:txBody>
      </p:sp>
    </p:spTree>
    <p:extLst>
      <p:ext uri="{BB962C8B-B14F-4D97-AF65-F5344CB8AC3E}">
        <p14:creationId xmlns:p14="http://schemas.microsoft.com/office/powerpoint/2010/main" val="299650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SU-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Kuvan paikkamerkki 12"/>
          <p:cNvSpPr>
            <a:spLocks noGrp="1"/>
          </p:cNvSpPr>
          <p:nvPr>
            <p:ph type="pic" sz="quarter" idx="13" hasCustomPrompt="1"/>
          </p:nvPr>
        </p:nvSpPr>
        <p:spPr>
          <a:xfrm>
            <a:off x="4038033" y="1809320"/>
            <a:ext cx="4494407" cy="3275864"/>
          </a:xfrm>
          <a:prstGeom prst="rect">
            <a:avLst/>
          </a:prstGeom>
          <a:ln w="19050">
            <a:noFill/>
          </a:ln>
          <a:effectLst/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i="0" baseline="0">
                <a:solidFill>
                  <a:srgbClr val="FF0000"/>
                </a:solidFill>
                <a:effectLst/>
              </a:defRPr>
            </a:lvl1pPr>
          </a:lstStyle>
          <a:p>
            <a:pPr lvl="0"/>
            <a:r>
              <a:rPr lang="fi-FI" dirty="0" smtClean="0"/>
              <a:t>Lisää kuva napsauttamalla kuvaketta. </a:t>
            </a:r>
            <a:br>
              <a:rPr lang="fi-FI" dirty="0" smtClean="0"/>
            </a:br>
            <a:r>
              <a:rPr lang="fi-FI" dirty="0" smtClean="0"/>
              <a:t>Halutessasi vaihtaa kuvan, aktivoi kuva, poista se </a:t>
            </a:r>
            <a:r>
              <a:rPr lang="fi-FI" dirty="0" err="1" smtClean="0"/>
              <a:t>Delete-näppäimellä</a:t>
            </a:r>
            <a:r>
              <a:rPr lang="fi-FI" dirty="0" smtClean="0"/>
              <a:t> ja klikkaa kuvaketta lisätäksesi uuden kuvan.</a:t>
            </a:r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452959"/>
            <a:ext cx="1163963" cy="71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180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NKU-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Kuvan paikkamerkki 12"/>
          <p:cNvSpPr>
            <a:spLocks noGrp="1"/>
          </p:cNvSpPr>
          <p:nvPr>
            <p:ph type="pic" sz="quarter" idx="13" hasCustomPrompt="1"/>
          </p:nvPr>
        </p:nvSpPr>
        <p:spPr>
          <a:xfrm>
            <a:off x="4038033" y="1809320"/>
            <a:ext cx="4494407" cy="3275864"/>
          </a:xfrm>
          <a:prstGeom prst="rect">
            <a:avLst/>
          </a:prstGeom>
          <a:ln w="19050">
            <a:noFill/>
          </a:ln>
          <a:effectLst/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i="0" baseline="0">
                <a:solidFill>
                  <a:srgbClr val="FF0000"/>
                </a:solidFill>
                <a:effectLst/>
              </a:defRPr>
            </a:lvl1pPr>
          </a:lstStyle>
          <a:p>
            <a:pPr lvl="0"/>
            <a:r>
              <a:rPr lang="fi-FI" dirty="0" smtClean="0"/>
              <a:t>Lisää kuva napsauttamalla kuvaketta. </a:t>
            </a:r>
            <a:br>
              <a:rPr lang="fi-FI" dirty="0" smtClean="0"/>
            </a:br>
            <a:r>
              <a:rPr lang="fi-FI" dirty="0" smtClean="0"/>
              <a:t>Halutessasi vaihtaa kuvan, aktivoi kuva, poista se </a:t>
            </a:r>
            <a:r>
              <a:rPr lang="fi-FI" dirty="0" err="1" smtClean="0"/>
              <a:t>Delete-näppäimellä</a:t>
            </a:r>
            <a:r>
              <a:rPr lang="fi-FI" dirty="0" smtClean="0"/>
              <a:t> ja klikkaa kuvaketta lisätäksesi uuden kuvan.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73407"/>
            <a:ext cx="746762" cy="69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103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NKU+vipuvoima+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Kuvan paikkamerkki 12"/>
          <p:cNvSpPr>
            <a:spLocks noGrp="1"/>
          </p:cNvSpPr>
          <p:nvPr>
            <p:ph type="pic" sz="quarter" idx="13" hasCustomPrompt="1"/>
          </p:nvPr>
        </p:nvSpPr>
        <p:spPr>
          <a:xfrm>
            <a:off x="4038033" y="1809320"/>
            <a:ext cx="4494407" cy="3275864"/>
          </a:xfrm>
          <a:prstGeom prst="rect">
            <a:avLst/>
          </a:prstGeom>
          <a:ln w="19050">
            <a:noFill/>
          </a:ln>
          <a:effectLst/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i="0" baseline="0">
                <a:solidFill>
                  <a:srgbClr val="FF0000"/>
                </a:solidFill>
                <a:effectLst/>
              </a:defRPr>
            </a:lvl1pPr>
          </a:lstStyle>
          <a:p>
            <a:pPr lvl="0"/>
            <a:r>
              <a:rPr lang="fi-FI" dirty="0" smtClean="0"/>
              <a:t>Lisää kuva napsauttamalla kuvaketta. </a:t>
            </a:r>
            <a:br>
              <a:rPr lang="fi-FI" dirty="0" smtClean="0"/>
            </a:br>
            <a:r>
              <a:rPr lang="fi-FI" dirty="0" smtClean="0"/>
              <a:t>Halutessasi vaihtaa kuvan, aktivoi kuva, poista se </a:t>
            </a:r>
            <a:r>
              <a:rPr lang="fi-FI" dirty="0" err="1" smtClean="0"/>
              <a:t>Delete-näppäimellä</a:t>
            </a:r>
            <a:r>
              <a:rPr lang="fi-FI" dirty="0" smtClean="0"/>
              <a:t> ja klikkaa kuvaketta lisätäksesi uuden kuvan.</a:t>
            </a:r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498" y="5481406"/>
            <a:ext cx="2602997" cy="755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4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NKU+VÄLKE+vipuvoima+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Kuvan paikkamerkki 12"/>
          <p:cNvSpPr>
            <a:spLocks noGrp="1"/>
          </p:cNvSpPr>
          <p:nvPr>
            <p:ph type="pic" sz="quarter" idx="13" hasCustomPrompt="1"/>
          </p:nvPr>
        </p:nvSpPr>
        <p:spPr>
          <a:xfrm>
            <a:off x="4038033" y="1809320"/>
            <a:ext cx="4494407" cy="3275864"/>
          </a:xfrm>
          <a:prstGeom prst="rect">
            <a:avLst/>
          </a:prstGeom>
          <a:ln w="19050">
            <a:noFill/>
          </a:ln>
          <a:effectLst/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i="0" baseline="0">
                <a:solidFill>
                  <a:srgbClr val="FF0000"/>
                </a:solidFill>
                <a:effectLst/>
              </a:defRPr>
            </a:lvl1pPr>
          </a:lstStyle>
          <a:p>
            <a:pPr lvl="0"/>
            <a:r>
              <a:rPr lang="fi-FI" dirty="0" smtClean="0"/>
              <a:t>Lisää kuva napsauttamalla kuvaketta. </a:t>
            </a:r>
            <a:br>
              <a:rPr lang="fi-FI" dirty="0" smtClean="0"/>
            </a:br>
            <a:r>
              <a:rPr lang="fi-FI" dirty="0" smtClean="0"/>
              <a:t>Halutessasi vaihtaa kuvan, aktivoi kuva, poista se </a:t>
            </a:r>
            <a:r>
              <a:rPr lang="fi-FI" dirty="0" err="1" smtClean="0"/>
              <a:t>Delete-näppäimellä</a:t>
            </a:r>
            <a:r>
              <a:rPr lang="fi-FI" dirty="0" smtClean="0"/>
              <a:t> ja klikkaa kuvaketta lisätäksesi uuden kuvan.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5473407"/>
            <a:ext cx="746762" cy="691897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062" y="5423435"/>
            <a:ext cx="1725574" cy="86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721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685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13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6" r:id="rId2"/>
    <p:sldLayoutId id="2147483667" r:id="rId3"/>
    <p:sldLayoutId id="2147483668" r:id="rId4"/>
    <p:sldLayoutId id="2147483669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p5.ymparisto.fi/hinku/Aloitus.aspx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5" r="11405"/>
          <a:stretch>
            <a:fillRect/>
          </a:stretch>
        </p:blipFill>
        <p:spPr/>
      </p:pic>
      <p:grpSp>
        <p:nvGrpSpPr>
          <p:cNvPr id="4" name="Ryhmä 3"/>
          <p:cNvGrpSpPr/>
          <p:nvPr/>
        </p:nvGrpSpPr>
        <p:grpSpPr>
          <a:xfrm>
            <a:off x="4111608" y="4664022"/>
            <a:ext cx="1087706" cy="360000"/>
            <a:chOff x="4078950" y="4735940"/>
            <a:chExt cx="1087706" cy="360000"/>
          </a:xfrm>
        </p:grpSpPr>
        <p:sp>
          <p:nvSpPr>
            <p:cNvPr id="5" name="Pyöristetty suorakulmio 4"/>
            <p:cNvSpPr/>
            <p:nvPr userDrawn="1"/>
          </p:nvSpPr>
          <p:spPr>
            <a:xfrm>
              <a:off x="4078950" y="4735940"/>
              <a:ext cx="1080000" cy="360000"/>
            </a:xfrm>
            <a:prstGeom prst="roundRect">
              <a:avLst/>
            </a:prstGeom>
            <a:solidFill>
              <a:srgbClr val="C3D82E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6" name="Otsikko 1"/>
            <p:cNvSpPr txBox="1">
              <a:spLocks/>
            </p:cNvSpPr>
            <p:nvPr userDrawn="1"/>
          </p:nvSpPr>
          <p:spPr>
            <a:xfrm>
              <a:off x="4107294" y="4833088"/>
              <a:ext cx="1059362" cy="179998"/>
            </a:xfrm>
            <a:prstGeom prst="rect">
              <a:avLst/>
            </a:prstGeom>
          </p:spPr>
          <p:txBody>
            <a:bodyPr vert="horz" lIns="0" tIns="0" rIns="0" bIns="0" rtlCol="0" anchor="ctr">
              <a:no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2400" kern="1200" baseline="0">
                  <a:solidFill>
                    <a:schemeClr val="tx1"/>
                  </a:solidFill>
                  <a:latin typeface="Arial Rounded MT Bold" panose="020F0704030504030204" pitchFamily="34" charset="0"/>
                  <a:ea typeface="+mj-ea"/>
                  <a:cs typeface="+mj-cs"/>
                </a:defRPr>
              </a:lvl1pPr>
            </a:lstStyle>
            <a:p>
              <a:pPr algn="ctr">
                <a:lnSpc>
                  <a:spcPts val="2000"/>
                </a:lnSpc>
              </a:pPr>
              <a:r>
                <a:rPr lang="fi-FI" sz="1400" dirty="0" smtClean="0">
                  <a:hlinkClick r:id="rId3"/>
                </a:rPr>
                <a:t>Lisätietoja</a:t>
              </a:r>
              <a:endParaRPr lang="fi-FI" sz="1400" dirty="0"/>
            </a:p>
          </p:txBody>
        </p:sp>
      </p:grpSp>
      <p:sp>
        <p:nvSpPr>
          <p:cNvPr id="7" name="Otsikko 1"/>
          <p:cNvSpPr txBox="1">
            <a:spLocks/>
          </p:cNvSpPr>
          <p:nvPr/>
        </p:nvSpPr>
        <p:spPr>
          <a:xfrm>
            <a:off x="539552" y="692696"/>
            <a:ext cx="8064896" cy="792088"/>
          </a:xfrm>
          <a:prstGeom prst="rect">
            <a:avLst/>
          </a:prstGeom>
        </p:spPr>
        <p:txBody>
          <a:bodyPr vert="horz" lIns="90000" tIns="0" rIns="9000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r>
              <a:rPr lang="fi-FI" dirty="0"/>
              <a:t>Tohmajärven </a:t>
            </a:r>
            <a:r>
              <a:rPr lang="fi-FI" dirty="0" smtClean="0"/>
              <a:t>seurakuntatalo öljylämmityksestä maalämpöön</a:t>
            </a:r>
            <a:endParaRPr lang="fi-FI" b="1" dirty="0"/>
          </a:p>
        </p:txBody>
      </p:sp>
      <p:sp>
        <p:nvSpPr>
          <p:cNvPr id="8" name="Otsikko 1"/>
          <p:cNvSpPr txBox="1">
            <a:spLocks/>
          </p:cNvSpPr>
          <p:nvPr/>
        </p:nvSpPr>
        <p:spPr>
          <a:xfrm>
            <a:off x="539553" y="1916832"/>
            <a:ext cx="3240360" cy="621381"/>
          </a:xfrm>
          <a:prstGeom prst="rect">
            <a:avLst/>
          </a:prstGeom>
        </p:spPr>
        <p:txBody>
          <a:bodyPr vert="horz" lIns="90000" tIns="0" rIns="9000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fi-FI" sz="1800" dirty="0"/>
              <a:t>Seurakuntatalo </a:t>
            </a:r>
            <a:r>
              <a:rPr lang="fi-FI" sz="1800" dirty="0" smtClean="0"/>
              <a:t>(v. 1964)</a:t>
            </a:r>
            <a:endParaRPr lang="fi-FI" sz="1800" dirty="0"/>
          </a:p>
          <a:p>
            <a:pPr>
              <a:lnSpc>
                <a:spcPts val="2000"/>
              </a:lnSpc>
            </a:pPr>
            <a:r>
              <a:rPr lang="fi-FI" sz="1800" dirty="0"/>
              <a:t>Tohmajärvi</a:t>
            </a:r>
          </a:p>
        </p:txBody>
      </p:sp>
      <p:sp>
        <p:nvSpPr>
          <p:cNvPr id="9" name="Otsikko 1"/>
          <p:cNvSpPr txBox="1">
            <a:spLocks/>
          </p:cNvSpPr>
          <p:nvPr/>
        </p:nvSpPr>
        <p:spPr>
          <a:xfrm>
            <a:off x="539553" y="2852936"/>
            <a:ext cx="1440159" cy="477365"/>
          </a:xfrm>
          <a:prstGeom prst="rect">
            <a:avLst/>
          </a:prstGeom>
        </p:spPr>
        <p:txBody>
          <a:bodyPr vert="horz" lIns="90000" tIns="0" rIns="9000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fi-FI" sz="1800" dirty="0"/>
              <a:t>2013</a:t>
            </a:r>
          </a:p>
        </p:txBody>
      </p:sp>
      <p:sp>
        <p:nvSpPr>
          <p:cNvPr id="12" name="Otsikko 1"/>
          <p:cNvSpPr txBox="1">
            <a:spLocks/>
          </p:cNvSpPr>
          <p:nvPr/>
        </p:nvSpPr>
        <p:spPr>
          <a:xfrm>
            <a:off x="539553" y="4437112"/>
            <a:ext cx="1440159" cy="504591"/>
          </a:xfrm>
          <a:prstGeom prst="rect">
            <a:avLst/>
          </a:prstGeom>
        </p:spPr>
        <p:txBody>
          <a:bodyPr vert="horz" lIns="90000" tIns="0" rIns="9000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fi-FI" sz="1800" dirty="0" smtClean="0"/>
              <a:t>23 %</a:t>
            </a:r>
            <a:endParaRPr lang="fi-FI" sz="1800" dirty="0"/>
          </a:p>
        </p:txBody>
      </p:sp>
      <p:sp>
        <p:nvSpPr>
          <p:cNvPr id="13" name="Otsikko 1"/>
          <p:cNvSpPr txBox="1">
            <a:spLocks/>
          </p:cNvSpPr>
          <p:nvPr/>
        </p:nvSpPr>
        <p:spPr>
          <a:xfrm>
            <a:off x="539553" y="5157192"/>
            <a:ext cx="3240360" cy="576064"/>
          </a:xfrm>
          <a:prstGeom prst="rect">
            <a:avLst/>
          </a:prstGeom>
        </p:spPr>
        <p:txBody>
          <a:bodyPr vert="horz" lIns="90000" tIns="0" rIns="9000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fi-FI" sz="1800" dirty="0" smtClean="0"/>
              <a:t>40 000 </a:t>
            </a:r>
            <a:r>
              <a:rPr lang="en-GB" sz="1800" kern="1200" baseline="0" smtClean="0">
                <a:latin typeface="Arial Rounded MT Bold" panose="020F0704030504030204" pitchFamily="34" charset="0"/>
                <a:ea typeface="+mj-ea"/>
                <a:cs typeface="+mj-cs"/>
              </a:rPr>
              <a:t>kg CO2e </a:t>
            </a:r>
            <a:r>
              <a:rPr lang="en-GB" sz="1800" kern="1200" baseline="0" dirty="0" smtClean="0">
                <a:latin typeface="Arial Rounded MT Bold" panose="020F0704030504030204" pitchFamily="34" charset="0"/>
                <a:ea typeface="+mj-ea"/>
                <a:cs typeface="+mj-cs"/>
              </a:rPr>
              <a:t>/ </a:t>
            </a:r>
            <a:r>
              <a:rPr lang="en-GB" sz="1800" kern="1200" baseline="0" dirty="0" err="1" smtClean="0">
                <a:latin typeface="Arial Rounded MT Bold" panose="020F0704030504030204" pitchFamily="34" charset="0"/>
                <a:ea typeface="+mj-ea"/>
                <a:cs typeface="+mj-cs"/>
              </a:rPr>
              <a:t>vuosi</a:t>
            </a:r>
            <a:endParaRPr lang="en-GB" sz="1800" kern="1200" baseline="0" dirty="0" smtClean="0"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14" name="Otsikko 1"/>
          <p:cNvSpPr txBox="1">
            <a:spLocks/>
          </p:cNvSpPr>
          <p:nvPr/>
        </p:nvSpPr>
        <p:spPr>
          <a:xfrm rot="-300000">
            <a:off x="2088655" y="4509598"/>
            <a:ext cx="1709024" cy="39391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r>
              <a:rPr lang="fi-FI" b="1" dirty="0">
                <a:solidFill>
                  <a:schemeClr val="bg1"/>
                </a:solidFill>
              </a:rPr>
              <a:t>2</a:t>
            </a:r>
            <a:r>
              <a:rPr lang="fi-FI" b="1" dirty="0" smtClean="0">
                <a:solidFill>
                  <a:schemeClr val="bg1"/>
                </a:solidFill>
              </a:rPr>
              <a:t>0 000 €</a:t>
            </a:r>
            <a:endParaRPr lang="fi-FI" b="1" dirty="0">
              <a:solidFill>
                <a:schemeClr val="bg1"/>
              </a:solidFill>
            </a:endParaRPr>
          </a:p>
        </p:txBody>
      </p:sp>
      <p:sp>
        <p:nvSpPr>
          <p:cNvPr id="15" name="Otsikko 1"/>
          <p:cNvSpPr txBox="1">
            <a:spLocks/>
          </p:cNvSpPr>
          <p:nvPr/>
        </p:nvSpPr>
        <p:spPr>
          <a:xfrm>
            <a:off x="2051721" y="2852936"/>
            <a:ext cx="1728192" cy="477365"/>
          </a:xfrm>
          <a:prstGeom prst="rect">
            <a:avLst/>
          </a:prstGeom>
        </p:spPr>
        <p:txBody>
          <a:bodyPr vert="horz" lIns="90000" tIns="0" rIns="9000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fi-FI" sz="1800" dirty="0"/>
              <a:t>85 000 €</a:t>
            </a:r>
          </a:p>
        </p:txBody>
      </p:sp>
      <p:sp>
        <p:nvSpPr>
          <p:cNvPr id="16" name="Otsikko 1"/>
          <p:cNvSpPr txBox="1">
            <a:spLocks/>
          </p:cNvSpPr>
          <p:nvPr/>
        </p:nvSpPr>
        <p:spPr>
          <a:xfrm>
            <a:off x="539553" y="3631569"/>
            <a:ext cx="1440159" cy="504591"/>
          </a:xfrm>
          <a:prstGeom prst="rect">
            <a:avLst/>
          </a:prstGeom>
        </p:spPr>
        <p:txBody>
          <a:bodyPr vert="horz" lIns="90000" tIns="0" rIns="9000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fi-FI" sz="1800" dirty="0"/>
              <a:t>20 vuotta</a:t>
            </a:r>
          </a:p>
        </p:txBody>
      </p:sp>
      <p:sp>
        <p:nvSpPr>
          <p:cNvPr id="17" name="Otsikko 1"/>
          <p:cNvSpPr txBox="1">
            <a:spLocks/>
          </p:cNvSpPr>
          <p:nvPr/>
        </p:nvSpPr>
        <p:spPr>
          <a:xfrm>
            <a:off x="2041781" y="3631569"/>
            <a:ext cx="1738132" cy="504591"/>
          </a:xfrm>
          <a:prstGeom prst="rect">
            <a:avLst/>
          </a:prstGeom>
        </p:spPr>
        <p:txBody>
          <a:bodyPr vert="horz" lIns="90000" tIns="0" rIns="9000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baseline="0">
                <a:solidFill>
                  <a:schemeClr val="tx1"/>
                </a:solidFill>
                <a:latin typeface="Arial Rounded MT Bold" panose="020F0704030504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ts val="2000"/>
              </a:lnSpc>
            </a:pPr>
            <a:r>
              <a:rPr lang="fi-FI" sz="1800" dirty="0"/>
              <a:t>4,5 vuotta</a:t>
            </a:r>
          </a:p>
        </p:txBody>
      </p:sp>
    </p:spTree>
    <p:extLst>
      <p:ext uri="{BB962C8B-B14F-4D97-AF65-F5344CB8AC3E}">
        <p14:creationId xmlns:p14="http://schemas.microsoft.com/office/powerpoint/2010/main" val="2017000389"/>
      </p:ext>
    </p:extLst>
  </p:cSld>
  <p:clrMapOvr>
    <a:masterClrMapping/>
  </p:clrMapOvr>
</p:sld>
</file>

<file path=ppt/theme/theme1.xml><?xml version="1.0" encoding="utf-8"?>
<a:theme xmlns:a="http://schemas.openxmlformats.org/drawingml/2006/main" name="#energialoikka_ratkaisukortit_POHJAT_LIME_hinku+vv+e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#energialoikka_ratkaisukortit_POHJAT_LIME_hinku+vv+eu</Template>
  <TotalTime>4</TotalTime>
  <Words>31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#energialoikka_ratkaisukortit_POHJAT_LIME_hinku+vv+eu</vt:lpstr>
      <vt:lpstr>PowerPoint Presentation</vt:lpstr>
    </vt:vector>
  </TitlesOfParts>
  <Company>Ympäristöhallinto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2015-11-13T13:52:08Z</dcterms:created>
  <dcterms:modified xsi:type="dcterms:W3CDTF">2015-11-23T13:03:57Z</dcterms:modified>
</cp:coreProperties>
</file>